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j4PvkHhxlGEo2cALKebrptl9BZ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96" d="100"/>
          <a:sy n="96" d="100"/>
        </p:scale>
        <p:origin x="10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1038495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"/>
          <p:cNvCxnSpPr>
            <a:cxnSpLocks/>
          </p:cNvCxnSpPr>
          <p:nvPr/>
        </p:nvCxnSpPr>
        <p:spPr>
          <a:xfrm>
            <a:off x="6195732" y="1038495"/>
            <a:ext cx="0" cy="5120083"/>
          </a:xfrm>
          <a:prstGeom prst="straightConnector1">
            <a:avLst/>
          </a:prstGeom>
          <a:noFill/>
          <a:ln w="317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/>
          <p:cNvCxnSpPr/>
          <p:nvPr/>
        </p:nvCxnSpPr>
        <p:spPr>
          <a:xfrm>
            <a:off x="0" y="1038496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"/>
          <p:cNvSpPr/>
          <p:nvPr/>
        </p:nvSpPr>
        <p:spPr>
          <a:xfrm>
            <a:off x="-4975411" y="-2946689"/>
            <a:ext cx="11360070" cy="1009311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" descr="A picture containing object, clock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289" y="102864"/>
            <a:ext cx="1775011" cy="69817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0" y="699422"/>
            <a:ext cx="334159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70C0"/>
                </a:solidFill>
                <a:latin typeface="Algerian"/>
                <a:ea typeface="Algerian"/>
                <a:cs typeface="Algerian"/>
                <a:sym typeface="Algerian"/>
              </a:rPr>
              <a:t>Breakwell student Paper Award</a:t>
            </a:r>
            <a:endParaRPr/>
          </a:p>
        </p:txBody>
      </p:sp>
      <p:cxnSp>
        <p:nvCxnSpPr>
          <p:cNvPr id="90" name="Google Shape;90;p1"/>
          <p:cNvCxnSpPr/>
          <p:nvPr/>
        </p:nvCxnSpPr>
        <p:spPr>
          <a:xfrm>
            <a:off x="0" y="3564790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/>
          <p:cNvSpPr txBox="1"/>
          <p:nvPr/>
        </p:nvSpPr>
        <p:spPr>
          <a:xfrm>
            <a:off x="3741638" y="123730"/>
            <a:ext cx="703617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Title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3741638" y="576829"/>
            <a:ext cx="703617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Applicant Name, University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7136470" y="1993682"/>
            <a:ext cx="431425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Meaningful Representative Schematic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795132" y="1986497"/>
            <a:ext cx="4314259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 of research &amp; high-level bullet points describing technical approach</a:t>
            </a:r>
            <a:endParaRPr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7036737" y="4368257"/>
            <a:ext cx="451915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Significance of results and innovation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the astrodynamics community and space field</a:t>
            </a:r>
            <a:endParaRPr dirty="0"/>
          </a:p>
        </p:txBody>
      </p:sp>
      <p:sp>
        <p:nvSpPr>
          <p:cNvPr id="96" name="Google Shape;96;p1"/>
          <p:cNvSpPr txBox="1"/>
          <p:nvPr/>
        </p:nvSpPr>
        <p:spPr>
          <a:xfrm>
            <a:off x="940737" y="4423090"/>
            <a:ext cx="431425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Summarize major results</a:t>
            </a:r>
            <a:endParaRPr dirty="0"/>
          </a:p>
        </p:txBody>
      </p:sp>
      <p:cxnSp>
        <p:nvCxnSpPr>
          <p:cNvPr id="3" name="Google Shape;90;p1">
            <a:extLst>
              <a:ext uri="{FF2B5EF4-FFF2-40B4-BE49-F238E27FC236}">
                <a16:creationId xmlns:a16="http://schemas.microsoft.com/office/drawing/2014/main" id="{109F9521-E014-3672-C577-C5D0E940F36E}"/>
              </a:ext>
            </a:extLst>
          </p:cNvPr>
          <p:cNvCxnSpPr/>
          <p:nvPr/>
        </p:nvCxnSpPr>
        <p:spPr>
          <a:xfrm>
            <a:off x="0" y="6158578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96;p1">
            <a:extLst>
              <a:ext uri="{FF2B5EF4-FFF2-40B4-BE49-F238E27FC236}">
                <a16:creationId xmlns:a16="http://schemas.microsoft.com/office/drawing/2014/main" id="{17913751-B24D-9ED5-891F-486B0D3CE9C8}"/>
              </a:ext>
            </a:extLst>
          </p:cNvPr>
          <p:cNvSpPr txBox="1"/>
          <p:nvPr/>
        </p:nvSpPr>
        <p:spPr>
          <a:xfrm>
            <a:off x="3511826" y="6306887"/>
            <a:ext cx="565867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Funding acknowledgments (where applicable)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Hernandez</dc:creator>
  <cp:lastModifiedBy>Natasha Bosanac</cp:lastModifiedBy>
  <cp:revision>6</cp:revision>
  <dcterms:created xsi:type="dcterms:W3CDTF">2022-09-02T23:29:20Z</dcterms:created>
  <dcterms:modified xsi:type="dcterms:W3CDTF">2024-03-05T03:19:40Z</dcterms:modified>
</cp:coreProperties>
</file>