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8"/>
    <p:restoredTop sz="96197"/>
  </p:normalViewPr>
  <p:slideViewPr>
    <p:cSldViewPr snapToGrid="0">
      <p:cViewPr varScale="1">
        <p:scale>
          <a:sx n="102" d="100"/>
          <a:sy n="102" d="100"/>
        </p:scale>
        <p:origin x="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5D606-D27F-744B-9FDD-E1D962DB02ED}" type="datetimeFigureOut">
              <a:rPr lang="en-US" smtClean="0"/>
              <a:t>7/22/23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26FBE-29AD-5743-A52C-4E790E750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2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03ADA5-A785-2D4F-9F06-298ABD1597AC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C0C5-657D-7F41-BE55-BC9C46AA1EA9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69EAFB-8151-B149-BBF3-B77B7ECFAC2C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7A7F-B2F8-7C47-A986-3F76FEDE0C12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E029E0-2656-8341-8F50-E3B268B2978D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2892-A261-3946-8634-B16253953F9C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3408-904B-CF4D-B0DF-8F3AB56BD303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6E4E-F112-7D43-ABDC-1611C2A2D3D4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B82-AA59-644F-8E2A-48A0150379EB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BB471D-0442-B543-89E0-020AF61B4874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7D88-ADBE-014A-B086-7102DAEE90BB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2023 AAS/AIAA Astrodynamics Specialist Conference, Big Sky, MT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653" y="6471640"/>
            <a:ext cx="1718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CD5C3F8-B1CE-8C43-9EA0-1B8C4444F73E}" type="datetime1">
              <a:rPr lang="en-US" smtClean="0"/>
              <a:t>7/22/23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442" y="6471640"/>
            <a:ext cx="70000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2023 AAS/AIAA Astrodynamics Specialist Conference, Big Sky, 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88786" y="646350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85F7DB58-C335-5819-8B45-2DD189560FDD}"/>
              </a:ext>
            </a:extLst>
          </p:cNvPr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522" y="6375400"/>
            <a:ext cx="1155700" cy="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9A2F67-6838-ED18-1784-AE6E87728218}"/>
              </a:ext>
            </a:extLst>
          </p:cNvPr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5400"/>
            <a:ext cx="874652" cy="482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5;p2">
            <a:extLst>
              <a:ext uri="{FF2B5EF4-FFF2-40B4-BE49-F238E27FC236}">
                <a16:creationId xmlns:a16="http://schemas.microsoft.com/office/drawing/2014/main" id="{F178D8C7-1889-D134-7B9F-9F29BC63A06D}"/>
              </a:ext>
            </a:extLst>
          </p:cNvPr>
          <p:cNvSpPr txBox="1"/>
          <p:nvPr/>
        </p:nvSpPr>
        <p:spPr>
          <a:xfrm>
            <a:off x="413437" y="522120"/>
            <a:ext cx="8655407" cy="9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title</a:t>
            </a: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4ACB5-22C4-8F90-3C33-A01C5175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3455" y="6478059"/>
            <a:ext cx="6917210" cy="365125"/>
          </a:xfrm>
        </p:spPr>
        <p:txBody>
          <a:bodyPr/>
          <a:lstStyle/>
          <a:p>
            <a:pPr algn="ctr"/>
            <a:r>
              <a:rPr lang="en-US" dirty="0"/>
              <a:t>2023 AAS/AIAA Astrodynamics Specialist Conference, Big Sky, MT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05A6DC-703E-2F9D-E2F6-2230BA512F03}"/>
              </a:ext>
            </a:extLst>
          </p:cNvPr>
          <p:cNvSpPr txBox="1"/>
          <p:nvPr/>
        </p:nvSpPr>
        <p:spPr>
          <a:xfrm>
            <a:off x="9690457" y="14816"/>
            <a:ext cx="244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Paper: AAS23-XYZ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C7D6CD-5FE0-EF81-D8F7-4FB46E5C4ECB}"/>
              </a:ext>
            </a:extLst>
          </p:cNvPr>
          <p:cNvSpPr txBox="1"/>
          <p:nvPr/>
        </p:nvSpPr>
        <p:spPr>
          <a:xfrm>
            <a:off x="9690456" y="640017"/>
            <a:ext cx="244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 List</a:t>
            </a:r>
          </a:p>
          <a:p>
            <a:r>
              <a:rPr lang="en-US" dirty="0"/>
              <a:t>Institution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DAE4C-2134-A346-BAD9-4430AA9CC98C}"/>
              </a:ext>
            </a:extLst>
          </p:cNvPr>
          <p:cNvSpPr/>
          <p:nvPr/>
        </p:nvSpPr>
        <p:spPr>
          <a:xfrm>
            <a:off x="261778" y="1337882"/>
            <a:ext cx="5834222" cy="2444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2DBF09-D522-996A-5444-F6FD575C344C}"/>
              </a:ext>
            </a:extLst>
          </p:cNvPr>
          <p:cNvSpPr/>
          <p:nvPr/>
        </p:nvSpPr>
        <p:spPr>
          <a:xfrm>
            <a:off x="6247660" y="1342564"/>
            <a:ext cx="5530904" cy="2444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4A645-C8C8-6AAD-8015-6CA73050DFF3}"/>
              </a:ext>
            </a:extLst>
          </p:cNvPr>
          <p:cNvSpPr/>
          <p:nvPr/>
        </p:nvSpPr>
        <p:spPr>
          <a:xfrm>
            <a:off x="261778" y="3907821"/>
            <a:ext cx="5834222" cy="2444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F07A00-5D74-D7E2-6A7B-45B552E4985D}"/>
              </a:ext>
            </a:extLst>
          </p:cNvPr>
          <p:cNvSpPr/>
          <p:nvPr/>
        </p:nvSpPr>
        <p:spPr>
          <a:xfrm>
            <a:off x="6247660" y="3912503"/>
            <a:ext cx="5530904" cy="2444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962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34</TotalTime>
  <Words>20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Majji, Manoranjan</dc:creator>
  <cp:lastModifiedBy>Majji, Manoranjan</cp:lastModifiedBy>
  <cp:revision>2</cp:revision>
  <dcterms:created xsi:type="dcterms:W3CDTF">2023-07-22T16:40:06Z</dcterms:created>
  <dcterms:modified xsi:type="dcterms:W3CDTF">2023-07-22T17:14:22Z</dcterms:modified>
</cp:coreProperties>
</file>